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3" r:id="rId4"/>
    <p:sldId id="264" r:id="rId5"/>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123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AC47472-A931-4E6C-9413-F1AE2ADA05C5}"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1210743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AC47472-A931-4E6C-9413-F1AE2ADA05C5}"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3950658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AC47472-A931-4E6C-9413-F1AE2ADA05C5}"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3522913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AC47472-A931-4E6C-9413-F1AE2ADA05C5}" type="datetimeFigureOut">
              <a:rPr kumimoji="1" lang="ja-JP" altLang="en-US" smtClean="0"/>
              <a:t>2024/2/21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1372522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AC47472-A931-4E6C-9413-F1AE2ADA05C5}" type="datetimeFigureOut">
              <a:rPr kumimoji="1" lang="ja-JP" altLang="en-US" smtClean="0"/>
              <a:t>2024/2/21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1719767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AC47472-A931-4E6C-9413-F1AE2ADA05C5}" type="datetimeFigureOut">
              <a:rPr kumimoji="1" lang="ja-JP" altLang="en-US" smtClean="0"/>
              <a:t>2024/2/21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2251407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C47472-A931-4E6C-9413-F1AE2ADA05C5}" type="datetimeFigureOut">
              <a:rPr kumimoji="1" lang="ja-JP" altLang="en-US" smtClean="0"/>
              <a:t>2024/2/21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2113460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AC47472-A931-4E6C-9413-F1AE2ADA05C5}" type="datetimeFigureOut">
              <a:rPr kumimoji="1" lang="ja-JP" altLang="en-US" smtClean="0"/>
              <a:t>2024/2/21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1757436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AC47472-A931-4E6C-9413-F1AE2ADA05C5}" type="datetimeFigureOut">
              <a:rPr kumimoji="1" lang="ja-JP" altLang="en-US" smtClean="0"/>
              <a:t>2024/2/21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1058693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AC47472-A931-4E6C-9413-F1AE2ADA05C5}"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2422808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AC47472-A931-4E6C-9413-F1AE2ADA05C5}"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3656730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C47472-A931-4E6C-9413-F1AE2ADA05C5}" type="datetimeFigureOut">
              <a:rPr kumimoji="1" lang="ja-JP" altLang="en-US" smtClean="0"/>
              <a:t>2024/2/21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A21A2-D827-450D-B2BD-EAE9305355C7}" type="slidenum">
              <a:rPr kumimoji="1" lang="ja-JP" altLang="en-US" smtClean="0"/>
              <a:t>‹#›</a:t>
            </a:fld>
            <a:endParaRPr kumimoji="1" lang="ja-JP" altLang="en-US"/>
          </a:p>
        </p:txBody>
      </p:sp>
    </p:spTree>
    <p:extLst>
      <p:ext uri="{BB962C8B-B14F-4D97-AF65-F5344CB8AC3E}">
        <p14:creationId xmlns:p14="http://schemas.microsoft.com/office/powerpoint/2010/main" val="3475742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37C00C2-E217-030E-7B1A-68F2585E968E}"/>
              </a:ext>
            </a:extLst>
          </p:cNvPr>
          <p:cNvSpPr txBox="1"/>
          <p:nvPr/>
        </p:nvSpPr>
        <p:spPr>
          <a:xfrm>
            <a:off x="1165745" y="645407"/>
            <a:ext cx="7574509" cy="2230482"/>
          </a:xfrm>
          <a:prstGeom prst="rect">
            <a:avLst/>
          </a:prstGeom>
          <a:noFill/>
        </p:spPr>
        <p:txBody>
          <a:bodyPr wrap="none" rtlCol="0">
            <a:spAutoFit/>
          </a:bodyPr>
          <a:lstStyle/>
          <a:p>
            <a:pPr algn="ctr"/>
            <a:r>
              <a:rPr lang="ja-JP" altLang="en-US" sz="9344" dirty="0">
                <a:latin typeface="HGS創英角ｺﾞｼｯｸUB" panose="020B0900000000000000" pitchFamily="50" charset="-128"/>
                <a:ea typeface="HGS創英角ｺﾞｼｯｸUB" panose="020B0900000000000000" pitchFamily="50" charset="-128"/>
              </a:rPr>
              <a:t>駐車許可証</a:t>
            </a:r>
            <a:endParaRPr lang="en-US" altLang="ja-JP" sz="9344" dirty="0">
              <a:latin typeface="HGS創英角ｺﾞｼｯｸUB" panose="020B0900000000000000" pitchFamily="50" charset="-128"/>
              <a:ea typeface="HGS創英角ｺﾞｼｯｸUB" panose="020B0900000000000000" pitchFamily="50" charset="-128"/>
            </a:endParaRPr>
          </a:p>
          <a:p>
            <a:pPr algn="ctr"/>
            <a:r>
              <a:rPr lang="ja-JP" altLang="en-US" sz="2275" dirty="0">
                <a:latin typeface="HGS創英角ｺﾞｼｯｸUB" panose="020B0900000000000000" pitchFamily="50" charset="-128"/>
                <a:ea typeface="HGS創英角ｺﾞｼｯｸUB" panose="020B0900000000000000" pitchFamily="50" charset="-128"/>
              </a:rPr>
              <a:t>第３３回春の全国小学生ドッジボール選手権 石川県大会</a:t>
            </a:r>
            <a:endParaRPr lang="en-US" altLang="ja-JP" sz="2275" dirty="0">
              <a:latin typeface="HGS創英角ｺﾞｼｯｸUB" panose="020B0900000000000000" pitchFamily="50" charset="-128"/>
              <a:ea typeface="HGS創英角ｺﾞｼｯｸUB" panose="020B0900000000000000" pitchFamily="50" charset="-128"/>
            </a:endParaRPr>
          </a:p>
          <a:p>
            <a:pPr algn="ctr"/>
            <a:r>
              <a:rPr lang="zh-TW" altLang="en-US" sz="2275" dirty="0">
                <a:latin typeface="HGS創英角ｺﾞｼｯｸUB" panose="020B0900000000000000" pitchFamily="50" charset="-128"/>
                <a:ea typeface="HGS創英角ｺﾞｼｯｸUB" panose="020B0900000000000000" pitchFamily="50" charset="-128"/>
              </a:rPr>
              <a:t>川北町総合体育館</a:t>
            </a:r>
            <a:endParaRPr lang="ja-JP" altLang="en-US" sz="2275" dirty="0">
              <a:latin typeface="HGS創英角ｺﾞｼｯｸUB" panose="020B0900000000000000" pitchFamily="50" charset="-128"/>
              <a:ea typeface="HGS創英角ｺﾞｼｯｸUB" panose="020B0900000000000000" pitchFamily="50" charset="-128"/>
            </a:endParaRPr>
          </a:p>
        </p:txBody>
      </p:sp>
      <p:sp>
        <p:nvSpPr>
          <p:cNvPr id="6" name="テキスト ボックス 5">
            <a:extLst>
              <a:ext uri="{FF2B5EF4-FFF2-40B4-BE49-F238E27FC236}">
                <a16:creationId xmlns:a16="http://schemas.microsoft.com/office/drawing/2014/main" id="{0F2EDD5B-F21B-71B9-5729-6291F09750C9}"/>
              </a:ext>
            </a:extLst>
          </p:cNvPr>
          <p:cNvSpPr txBox="1"/>
          <p:nvPr/>
        </p:nvSpPr>
        <p:spPr>
          <a:xfrm>
            <a:off x="2373495" y="3565018"/>
            <a:ext cx="934871" cy="317459"/>
          </a:xfrm>
          <a:prstGeom prst="rect">
            <a:avLst/>
          </a:prstGeom>
          <a:noFill/>
        </p:spPr>
        <p:txBody>
          <a:bodyPr wrap="none" rtlCol="0">
            <a:spAutoFit/>
          </a:bodyPr>
          <a:lstStyle/>
          <a:p>
            <a:r>
              <a:rPr lang="ja-JP" altLang="en-US" sz="1463" dirty="0">
                <a:latin typeface="HGS創英角ｺﾞｼｯｸUB" panose="020B0900000000000000" pitchFamily="50" charset="-128"/>
                <a:ea typeface="HGS創英角ｺﾞｼｯｸUB" panose="020B0900000000000000" pitchFamily="50" charset="-128"/>
              </a:rPr>
              <a:t>チーム名</a:t>
            </a:r>
          </a:p>
        </p:txBody>
      </p:sp>
      <p:sp>
        <p:nvSpPr>
          <p:cNvPr id="7" name="正方形/長方形 6">
            <a:extLst>
              <a:ext uri="{FF2B5EF4-FFF2-40B4-BE49-F238E27FC236}">
                <a16:creationId xmlns:a16="http://schemas.microsoft.com/office/drawing/2014/main" id="{1034E3F8-270C-405F-2A54-CBA7122DB23C}"/>
              </a:ext>
            </a:extLst>
          </p:cNvPr>
          <p:cNvSpPr/>
          <p:nvPr/>
        </p:nvSpPr>
        <p:spPr>
          <a:xfrm>
            <a:off x="655146" y="2908221"/>
            <a:ext cx="8329219" cy="172446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11" name="テキスト ボックス 10">
            <a:extLst>
              <a:ext uri="{FF2B5EF4-FFF2-40B4-BE49-F238E27FC236}">
                <a16:creationId xmlns:a16="http://schemas.microsoft.com/office/drawing/2014/main" id="{916659E9-C0DC-DCAE-D26E-6C796B3EB412}"/>
              </a:ext>
            </a:extLst>
          </p:cNvPr>
          <p:cNvSpPr txBox="1"/>
          <p:nvPr/>
        </p:nvSpPr>
        <p:spPr>
          <a:xfrm>
            <a:off x="655146" y="4965527"/>
            <a:ext cx="8329219" cy="984885"/>
          </a:xfrm>
          <a:prstGeom prst="rect">
            <a:avLst/>
          </a:prstGeom>
          <a:noFill/>
        </p:spPr>
        <p:txBody>
          <a:bodyPr wrap="square">
            <a:spAutoFit/>
          </a:bodyPr>
          <a:lstStyle/>
          <a:p>
            <a:pPr algn="ctr"/>
            <a:r>
              <a:rPr lang="ja-JP" altLang="en-US" sz="1300" dirty="0">
                <a:latin typeface="HGS創英角ｺﾞｼｯｸUB" panose="020B0900000000000000" pitchFamily="50" charset="-128"/>
                <a:ea typeface="HGS創英角ｺﾞｼｯｸUB" panose="020B0900000000000000" pitchFamily="50" charset="-128"/>
              </a:rPr>
              <a:t>駐車許可証を各チーム４枚（№１～４）フロントガラス前に提示してください</a:t>
            </a:r>
            <a:endParaRPr lang="en-US" altLang="ja-JP" sz="1300" dirty="0">
              <a:latin typeface="HGS創英角ｺﾞｼｯｸUB" panose="020B0900000000000000" pitchFamily="50" charset="-128"/>
              <a:ea typeface="HGS創英角ｺﾞｼｯｸUB" panose="020B0900000000000000" pitchFamily="50" charset="-128"/>
            </a:endParaRPr>
          </a:p>
          <a:p>
            <a:pPr algn="ctr"/>
            <a:endParaRPr lang="en-US" altLang="ja-JP" sz="1300" dirty="0">
              <a:latin typeface="HGS創英角ｺﾞｼｯｸUB" panose="020B0900000000000000" pitchFamily="50" charset="-128"/>
              <a:ea typeface="HGS創英角ｺﾞｼｯｸUB" panose="020B0900000000000000" pitchFamily="50" charset="-128"/>
            </a:endParaRPr>
          </a:p>
          <a:p>
            <a:pPr algn="ctr"/>
            <a:r>
              <a:rPr lang="ja-JP" altLang="en-US" sz="1600" dirty="0">
                <a:latin typeface="HGS創英角ｺﾞｼｯｸUB" panose="020B0900000000000000" pitchFamily="50" charset="-128"/>
                <a:ea typeface="HGS創英角ｺﾞｼｯｸUB" panose="020B0900000000000000" pitchFamily="50" charset="-128"/>
              </a:rPr>
              <a:t>駐車許可証を持った車両は川北町総合体育館前駐車場をご利用ください。</a:t>
            </a:r>
            <a:endParaRPr lang="en-US" altLang="ja-JP" sz="1600" dirty="0">
              <a:latin typeface="HGS創英角ｺﾞｼｯｸUB" panose="020B0900000000000000" pitchFamily="50" charset="-128"/>
              <a:ea typeface="HGS創英角ｺﾞｼｯｸUB" panose="020B0900000000000000" pitchFamily="50" charset="-128"/>
            </a:endParaRPr>
          </a:p>
          <a:p>
            <a:pPr algn="ctr"/>
            <a:r>
              <a:rPr lang="ja-JP" altLang="en-US" sz="1600" dirty="0">
                <a:latin typeface="HGS創英角ｺﾞｼｯｸUB" panose="020B0900000000000000" pitchFamily="50" charset="-128"/>
                <a:ea typeface="HGS創英角ｺﾞｼｯｸUB" panose="020B0900000000000000" pitchFamily="50" charset="-128"/>
              </a:rPr>
              <a:t>その他の車両は川北町役場駐車場をご利用ください。</a:t>
            </a:r>
          </a:p>
        </p:txBody>
      </p:sp>
      <p:sp>
        <p:nvSpPr>
          <p:cNvPr id="12" name="テキスト ボックス 11">
            <a:extLst>
              <a:ext uri="{FF2B5EF4-FFF2-40B4-BE49-F238E27FC236}">
                <a16:creationId xmlns:a16="http://schemas.microsoft.com/office/drawing/2014/main" id="{6FC6C145-DAF8-5AA5-CC14-06E3860133BC}"/>
              </a:ext>
            </a:extLst>
          </p:cNvPr>
          <p:cNvSpPr txBox="1"/>
          <p:nvPr/>
        </p:nvSpPr>
        <p:spPr>
          <a:xfrm>
            <a:off x="750935" y="2814813"/>
            <a:ext cx="1622560" cy="1817870"/>
          </a:xfrm>
          <a:prstGeom prst="rect">
            <a:avLst/>
          </a:prstGeom>
          <a:noFill/>
        </p:spPr>
        <p:txBody>
          <a:bodyPr wrap="none" rtlCol="0">
            <a:spAutoFit/>
          </a:bodyPr>
          <a:lstStyle/>
          <a:p>
            <a:r>
              <a:rPr lang="ja-JP" altLang="en-US" sz="11213" dirty="0">
                <a:latin typeface="HGS創英角ｺﾞｼｯｸUB" panose="020B0900000000000000" pitchFamily="50" charset="-128"/>
                <a:ea typeface="HGS創英角ｺﾞｼｯｸUB" panose="020B0900000000000000" pitchFamily="50" charset="-128"/>
              </a:rPr>
              <a:t>１</a:t>
            </a:r>
          </a:p>
        </p:txBody>
      </p:sp>
    </p:spTree>
    <p:extLst>
      <p:ext uri="{BB962C8B-B14F-4D97-AF65-F5344CB8AC3E}">
        <p14:creationId xmlns:p14="http://schemas.microsoft.com/office/powerpoint/2010/main" val="163301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37C00C2-E217-030E-7B1A-68F2585E968E}"/>
              </a:ext>
            </a:extLst>
          </p:cNvPr>
          <p:cNvSpPr txBox="1"/>
          <p:nvPr/>
        </p:nvSpPr>
        <p:spPr>
          <a:xfrm>
            <a:off x="1165745" y="645407"/>
            <a:ext cx="7574509" cy="2230482"/>
          </a:xfrm>
          <a:prstGeom prst="rect">
            <a:avLst/>
          </a:prstGeom>
          <a:noFill/>
        </p:spPr>
        <p:txBody>
          <a:bodyPr wrap="none" rtlCol="0">
            <a:spAutoFit/>
          </a:bodyPr>
          <a:lstStyle/>
          <a:p>
            <a:pPr algn="ctr"/>
            <a:r>
              <a:rPr lang="ja-JP" altLang="en-US" sz="9344" dirty="0">
                <a:latin typeface="HGS創英角ｺﾞｼｯｸUB" panose="020B0900000000000000" pitchFamily="50" charset="-128"/>
                <a:ea typeface="HGS創英角ｺﾞｼｯｸUB" panose="020B0900000000000000" pitchFamily="50" charset="-128"/>
              </a:rPr>
              <a:t>駐車許可証</a:t>
            </a:r>
            <a:endParaRPr lang="en-US" altLang="ja-JP" sz="9344" dirty="0">
              <a:latin typeface="HGS創英角ｺﾞｼｯｸUB" panose="020B0900000000000000" pitchFamily="50" charset="-128"/>
              <a:ea typeface="HGS創英角ｺﾞｼｯｸUB" panose="020B0900000000000000" pitchFamily="50" charset="-128"/>
            </a:endParaRPr>
          </a:p>
          <a:p>
            <a:pPr algn="ctr"/>
            <a:r>
              <a:rPr lang="ja-JP" altLang="en-US" sz="2275" dirty="0">
                <a:latin typeface="HGS創英角ｺﾞｼｯｸUB" panose="020B0900000000000000" pitchFamily="50" charset="-128"/>
                <a:ea typeface="HGS創英角ｺﾞｼｯｸUB" panose="020B0900000000000000" pitchFamily="50" charset="-128"/>
              </a:rPr>
              <a:t>第３３回春の全国小学生ドッジボール選手権 石川県大会</a:t>
            </a:r>
            <a:endParaRPr lang="en-US" altLang="ja-JP" sz="2275" dirty="0">
              <a:latin typeface="HGS創英角ｺﾞｼｯｸUB" panose="020B0900000000000000" pitchFamily="50" charset="-128"/>
              <a:ea typeface="HGS創英角ｺﾞｼｯｸUB" panose="020B0900000000000000" pitchFamily="50" charset="-128"/>
            </a:endParaRPr>
          </a:p>
          <a:p>
            <a:pPr algn="ctr"/>
            <a:r>
              <a:rPr lang="zh-TW" altLang="en-US" sz="2275" dirty="0">
                <a:latin typeface="HGS創英角ｺﾞｼｯｸUB" panose="020B0900000000000000" pitchFamily="50" charset="-128"/>
                <a:ea typeface="HGS創英角ｺﾞｼｯｸUB" panose="020B0900000000000000" pitchFamily="50" charset="-128"/>
              </a:rPr>
              <a:t>川北町総合体育館</a:t>
            </a:r>
            <a:endParaRPr lang="ja-JP" altLang="en-US" sz="2275" dirty="0">
              <a:latin typeface="HGS創英角ｺﾞｼｯｸUB" panose="020B0900000000000000" pitchFamily="50" charset="-128"/>
              <a:ea typeface="HGS創英角ｺﾞｼｯｸUB" panose="020B0900000000000000" pitchFamily="50" charset="-128"/>
            </a:endParaRPr>
          </a:p>
        </p:txBody>
      </p:sp>
      <p:sp>
        <p:nvSpPr>
          <p:cNvPr id="6" name="テキスト ボックス 5">
            <a:extLst>
              <a:ext uri="{FF2B5EF4-FFF2-40B4-BE49-F238E27FC236}">
                <a16:creationId xmlns:a16="http://schemas.microsoft.com/office/drawing/2014/main" id="{0F2EDD5B-F21B-71B9-5729-6291F09750C9}"/>
              </a:ext>
            </a:extLst>
          </p:cNvPr>
          <p:cNvSpPr txBox="1"/>
          <p:nvPr/>
        </p:nvSpPr>
        <p:spPr>
          <a:xfrm>
            <a:off x="2373495" y="3565018"/>
            <a:ext cx="934871" cy="317459"/>
          </a:xfrm>
          <a:prstGeom prst="rect">
            <a:avLst/>
          </a:prstGeom>
          <a:noFill/>
        </p:spPr>
        <p:txBody>
          <a:bodyPr wrap="none" rtlCol="0">
            <a:spAutoFit/>
          </a:bodyPr>
          <a:lstStyle/>
          <a:p>
            <a:r>
              <a:rPr lang="ja-JP" altLang="en-US" sz="1463" dirty="0">
                <a:latin typeface="HGS創英角ｺﾞｼｯｸUB" panose="020B0900000000000000" pitchFamily="50" charset="-128"/>
                <a:ea typeface="HGS創英角ｺﾞｼｯｸUB" panose="020B0900000000000000" pitchFamily="50" charset="-128"/>
              </a:rPr>
              <a:t>チーム名</a:t>
            </a:r>
          </a:p>
        </p:txBody>
      </p:sp>
      <p:sp>
        <p:nvSpPr>
          <p:cNvPr id="7" name="正方形/長方形 6">
            <a:extLst>
              <a:ext uri="{FF2B5EF4-FFF2-40B4-BE49-F238E27FC236}">
                <a16:creationId xmlns:a16="http://schemas.microsoft.com/office/drawing/2014/main" id="{1034E3F8-270C-405F-2A54-CBA7122DB23C}"/>
              </a:ext>
            </a:extLst>
          </p:cNvPr>
          <p:cNvSpPr/>
          <p:nvPr/>
        </p:nvSpPr>
        <p:spPr>
          <a:xfrm>
            <a:off x="655146" y="2908221"/>
            <a:ext cx="8329219" cy="172446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11" name="テキスト ボックス 10">
            <a:extLst>
              <a:ext uri="{FF2B5EF4-FFF2-40B4-BE49-F238E27FC236}">
                <a16:creationId xmlns:a16="http://schemas.microsoft.com/office/drawing/2014/main" id="{916659E9-C0DC-DCAE-D26E-6C796B3EB412}"/>
              </a:ext>
            </a:extLst>
          </p:cNvPr>
          <p:cNvSpPr txBox="1"/>
          <p:nvPr/>
        </p:nvSpPr>
        <p:spPr>
          <a:xfrm>
            <a:off x="655146" y="4965527"/>
            <a:ext cx="8329219" cy="984885"/>
          </a:xfrm>
          <a:prstGeom prst="rect">
            <a:avLst/>
          </a:prstGeom>
          <a:noFill/>
        </p:spPr>
        <p:txBody>
          <a:bodyPr wrap="square">
            <a:spAutoFit/>
          </a:bodyPr>
          <a:lstStyle/>
          <a:p>
            <a:pPr algn="ctr"/>
            <a:r>
              <a:rPr lang="ja-JP" altLang="en-US" sz="1300" dirty="0">
                <a:latin typeface="HGS創英角ｺﾞｼｯｸUB" panose="020B0900000000000000" pitchFamily="50" charset="-128"/>
                <a:ea typeface="HGS創英角ｺﾞｼｯｸUB" panose="020B0900000000000000" pitchFamily="50" charset="-128"/>
              </a:rPr>
              <a:t>駐車許可証を各チーム４枚（№１～４）フロントガラス前に提示してください</a:t>
            </a:r>
            <a:endParaRPr lang="en-US" altLang="ja-JP" sz="1300" dirty="0">
              <a:latin typeface="HGS創英角ｺﾞｼｯｸUB" panose="020B0900000000000000" pitchFamily="50" charset="-128"/>
              <a:ea typeface="HGS創英角ｺﾞｼｯｸUB" panose="020B0900000000000000" pitchFamily="50" charset="-128"/>
            </a:endParaRPr>
          </a:p>
          <a:p>
            <a:pPr algn="ctr"/>
            <a:endParaRPr lang="en-US" altLang="ja-JP" sz="1300" dirty="0">
              <a:latin typeface="HGS創英角ｺﾞｼｯｸUB" panose="020B0900000000000000" pitchFamily="50" charset="-128"/>
              <a:ea typeface="HGS創英角ｺﾞｼｯｸUB" panose="020B0900000000000000" pitchFamily="50" charset="-128"/>
            </a:endParaRPr>
          </a:p>
          <a:p>
            <a:pPr algn="ctr"/>
            <a:r>
              <a:rPr lang="ja-JP" altLang="en-US" sz="1600" dirty="0">
                <a:latin typeface="HGS創英角ｺﾞｼｯｸUB" panose="020B0900000000000000" pitchFamily="50" charset="-128"/>
                <a:ea typeface="HGS創英角ｺﾞｼｯｸUB" panose="020B0900000000000000" pitchFamily="50" charset="-128"/>
              </a:rPr>
              <a:t>駐車許可証を持った車両は川北町総合体育館前駐車場をご利用ください。</a:t>
            </a:r>
            <a:endParaRPr lang="en-US" altLang="ja-JP" sz="1600" dirty="0">
              <a:latin typeface="HGS創英角ｺﾞｼｯｸUB" panose="020B0900000000000000" pitchFamily="50" charset="-128"/>
              <a:ea typeface="HGS創英角ｺﾞｼｯｸUB" panose="020B0900000000000000" pitchFamily="50" charset="-128"/>
            </a:endParaRPr>
          </a:p>
          <a:p>
            <a:pPr algn="ctr"/>
            <a:r>
              <a:rPr lang="ja-JP" altLang="en-US" sz="1600" dirty="0">
                <a:latin typeface="HGS創英角ｺﾞｼｯｸUB" panose="020B0900000000000000" pitchFamily="50" charset="-128"/>
                <a:ea typeface="HGS創英角ｺﾞｼｯｸUB" panose="020B0900000000000000" pitchFamily="50" charset="-128"/>
              </a:rPr>
              <a:t>その他の車両は川北町役場駐車場をご利用ください。</a:t>
            </a:r>
          </a:p>
        </p:txBody>
      </p:sp>
      <p:sp>
        <p:nvSpPr>
          <p:cNvPr id="12" name="テキスト ボックス 11">
            <a:extLst>
              <a:ext uri="{FF2B5EF4-FFF2-40B4-BE49-F238E27FC236}">
                <a16:creationId xmlns:a16="http://schemas.microsoft.com/office/drawing/2014/main" id="{6FC6C145-DAF8-5AA5-CC14-06E3860133BC}"/>
              </a:ext>
            </a:extLst>
          </p:cNvPr>
          <p:cNvSpPr txBox="1"/>
          <p:nvPr/>
        </p:nvSpPr>
        <p:spPr>
          <a:xfrm>
            <a:off x="750935" y="2814813"/>
            <a:ext cx="1622560" cy="1817870"/>
          </a:xfrm>
          <a:prstGeom prst="rect">
            <a:avLst/>
          </a:prstGeom>
          <a:noFill/>
        </p:spPr>
        <p:txBody>
          <a:bodyPr wrap="none" rtlCol="0">
            <a:spAutoFit/>
          </a:bodyPr>
          <a:lstStyle/>
          <a:p>
            <a:r>
              <a:rPr lang="ja-JP" altLang="en-US" sz="11213" dirty="0">
                <a:latin typeface="HGS創英角ｺﾞｼｯｸUB" panose="020B0900000000000000" pitchFamily="50" charset="-128"/>
                <a:ea typeface="HGS創英角ｺﾞｼｯｸUB" panose="020B0900000000000000" pitchFamily="50" charset="-128"/>
              </a:rPr>
              <a:t>２</a:t>
            </a:r>
          </a:p>
        </p:txBody>
      </p:sp>
    </p:spTree>
    <p:extLst>
      <p:ext uri="{BB962C8B-B14F-4D97-AF65-F5344CB8AC3E}">
        <p14:creationId xmlns:p14="http://schemas.microsoft.com/office/powerpoint/2010/main" val="1369766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37C00C2-E217-030E-7B1A-68F2585E968E}"/>
              </a:ext>
            </a:extLst>
          </p:cNvPr>
          <p:cNvSpPr txBox="1"/>
          <p:nvPr/>
        </p:nvSpPr>
        <p:spPr>
          <a:xfrm>
            <a:off x="1165745" y="645407"/>
            <a:ext cx="7574509" cy="2230482"/>
          </a:xfrm>
          <a:prstGeom prst="rect">
            <a:avLst/>
          </a:prstGeom>
          <a:noFill/>
        </p:spPr>
        <p:txBody>
          <a:bodyPr wrap="none" rtlCol="0">
            <a:spAutoFit/>
          </a:bodyPr>
          <a:lstStyle/>
          <a:p>
            <a:pPr algn="ctr"/>
            <a:r>
              <a:rPr lang="ja-JP" altLang="en-US" sz="9344" dirty="0">
                <a:latin typeface="HGS創英角ｺﾞｼｯｸUB" panose="020B0900000000000000" pitchFamily="50" charset="-128"/>
                <a:ea typeface="HGS創英角ｺﾞｼｯｸUB" panose="020B0900000000000000" pitchFamily="50" charset="-128"/>
              </a:rPr>
              <a:t>駐車許可証</a:t>
            </a:r>
            <a:endParaRPr lang="en-US" altLang="ja-JP" sz="9344" dirty="0">
              <a:latin typeface="HGS創英角ｺﾞｼｯｸUB" panose="020B0900000000000000" pitchFamily="50" charset="-128"/>
              <a:ea typeface="HGS創英角ｺﾞｼｯｸUB" panose="020B0900000000000000" pitchFamily="50" charset="-128"/>
            </a:endParaRPr>
          </a:p>
          <a:p>
            <a:pPr algn="ctr"/>
            <a:r>
              <a:rPr lang="ja-JP" altLang="en-US" sz="2275" dirty="0">
                <a:latin typeface="HGS創英角ｺﾞｼｯｸUB" panose="020B0900000000000000" pitchFamily="50" charset="-128"/>
                <a:ea typeface="HGS創英角ｺﾞｼｯｸUB" panose="020B0900000000000000" pitchFamily="50" charset="-128"/>
              </a:rPr>
              <a:t>第３３回春の全国小学生ドッジボール選手権 石川県大会</a:t>
            </a:r>
            <a:endParaRPr lang="en-US" altLang="ja-JP" sz="2275" dirty="0">
              <a:latin typeface="HGS創英角ｺﾞｼｯｸUB" panose="020B0900000000000000" pitchFamily="50" charset="-128"/>
              <a:ea typeface="HGS創英角ｺﾞｼｯｸUB" panose="020B0900000000000000" pitchFamily="50" charset="-128"/>
            </a:endParaRPr>
          </a:p>
          <a:p>
            <a:pPr algn="ctr"/>
            <a:r>
              <a:rPr lang="zh-TW" altLang="en-US" sz="2275" dirty="0">
                <a:latin typeface="HGS創英角ｺﾞｼｯｸUB" panose="020B0900000000000000" pitchFamily="50" charset="-128"/>
                <a:ea typeface="HGS創英角ｺﾞｼｯｸUB" panose="020B0900000000000000" pitchFamily="50" charset="-128"/>
              </a:rPr>
              <a:t>川北町総合体育館</a:t>
            </a:r>
            <a:endParaRPr lang="ja-JP" altLang="en-US" sz="2275" dirty="0">
              <a:latin typeface="HGS創英角ｺﾞｼｯｸUB" panose="020B0900000000000000" pitchFamily="50" charset="-128"/>
              <a:ea typeface="HGS創英角ｺﾞｼｯｸUB" panose="020B0900000000000000" pitchFamily="50" charset="-128"/>
            </a:endParaRPr>
          </a:p>
        </p:txBody>
      </p:sp>
      <p:sp>
        <p:nvSpPr>
          <p:cNvPr id="6" name="テキスト ボックス 5">
            <a:extLst>
              <a:ext uri="{FF2B5EF4-FFF2-40B4-BE49-F238E27FC236}">
                <a16:creationId xmlns:a16="http://schemas.microsoft.com/office/drawing/2014/main" id="{0F2EDD5B-F21B-71B9-5729-6291F09750C9}"/>
              </a:ext>
            </a:extLst>
          </p:cNvPr>
          <p:cNvSpPr txBox="1"/>
          <p:nvPr/>
        </p:nvSpPr>
        <p:spPr>
          <a:xfrm>
            <a:off x="2373495" y="3565018"/>
            <a:ext cx="934871" cy="317459"/>
          </a:xfrm>
          <a:prstGeom prst="rect">
            <a:avLst/>
          </a:prstGeom>
          <a:noFill/>
        </p:spPr>
        <p:txBody>
          <a:bodyPr wrap="none" rtlCol="0">
            <a:spAutoFit/>
          </a:bodyPr>
          <a:lstStyle/>
          <a:p>
            <a:r>
              <a:rPr lang="ja-JP" altLang="en-US" sz="1463" dirty="0">
                <a:latin typeface="HGS創英角ｺﾞｼｯｸUB" panose="020B0900000000000000" pitchFamily="50" charset="-128"/>
                <a:ea typeface="HGS創英角ｺﾞｼｯｸUB" panose="020B0900000000000000" pitchFamily="50" charset="-128"/>
              </a:rPr>
              <a:t>チーム名</a:t>
            </a:r>
          </a:p>
        </p:txBody>
      </p:sp>
      <p:sp>
        <p:nvSpPr>
          <p:cNvPr id="7" name="正方形/長方形 6">
            <a:extLst>
              <a:ext uri="{FF2B5EF4-FFF2-40B4-BE49-F238E27FC236}">
                <a16:creationId xmlns:a16="http://schemas.microsoft.com/office/drawing/2014/main" id="{1034E3F8-270C-405F-2A54-CBA7122DB23C}"/>
              </a:ext>
            </a:extLst>
          </p:cNvPr>
          <p:cNvSpPr/>
          <p:nvPr/>
        </p:nvSpPr>
        <p:spPr>
          <a:xfrm>
            <a:off x="655146" y="2908221"/>
            <a:ext cx="8329219" cy="172446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11" name="テキスト ボックス 10">
            <a:extLst>
              <a:ext uri="{FF2B5EF4-FFF2-40B4-BE49-F238E27FC236}">
                <a16:creationId xmlns:a16="http://schemas.microsoft.com/office/drawing/2014/main" id="{916659E9-C0DC-DCAE-D26E-6C796B3EB412}"/>
              </a:ext>
            </a:extLst>
          </p:cNvPr>
          <p:cNvSpPr txBox="1"/>
          <p:nvPr/>
        </p:nvSpPr>
        <p:spPr>
          <a:xfrm>
            <a:off x="655146" y="4965527"/>
            <a:ext cx="8329219" cy="984885"/>
          </a:xfrm>
          <a:prstGeom prst="rect">
            <a:avLst/>
          </a:prstGeom>
          <a:noFill/>
        </p:spPr>
        <p:txBody>
          <a:bodyPr wrap="square">
            <a:spAutoFit/>
          </a:bodyPr>
          <a:lstStyle/>
          <a:p>
            <a:pPr algn="ctr"/>
            <a:r>
              <a:rPr lang="ja-JP" altLang="en-US" sz="1300" dirty="0">
                <a:latin typeface="HGS創英角ｺﾞｼｯｸUB" panose="020B0900000000000000" pitchFamily="50" charset="-128"/>
                <a:ea typeface="HGS創英角ｺﾞｼｯｸUB" panose="020B0900000000000000" pitchFamily="50" charset="-128"/>
              </a:rPr>
              <a:t>駐車許可証を各チーム４枚（№１～４）フロントガラス前に提示してください</a:t>
            </a:r>
            <a:endParaRPr lang="en-US" altLang="ja-JP" sz="1300" dirty="0">
              <a:latin typeface="HGS創英角ｺﾞｼｯｸUB" panose="020B0900000000000000" pitchFamily="50" charset="-128"/>
              <a:ea typeface="HGS創英角ｺﾞｼｯｸUB" panose="020B0900000000000000" pitchFamily="50" charset="-128"/>
            </a:endParaRPr>
          </a:p>
          <a:p>
            <a:pPr algn="ctr"/>
            <a:endParaRPr lang="en-US" altLang="ja-JP" sz="1300" dirty="0">
              <a:latin typeface="HGS創英角ｺﾞｼｯｸUB" panose="020B0900000000000000" pitchFamily="50" charset="-128"/>
              <a:ea typeface="HGS創英角ｺﾞｼｯｸUB" panose="020B0900000000000000" pitchFamily="50" charset="-128"/>
            </a:endParaRPr>
          </a:p>
          <a:p>
            <a:pPr algn="ctr"/>
            <a:r>
              <a:rPr lang="ja-JP" altLang="en-US" sz="1600" dirty="0">
                <a:latin typeface="HGS創英角ｺﾞｼｯｸUB" panose="020B0900000000000000" pitchFamily="50" charset="-128"/>
                <a:ea typeface="HGS創英角ｺﾞｼｯｸUB" panose="020B0900000000000000" pitchFamily="50" charset="-128"/>
              </a:rPr>
              <a:t>駐車許可証を持った車両は川北町総合体育館前駐車場をご利用ください。</a:t>
            </a:r>
            <a:endParaRPr lang="en-US" altLang="ja-JP" sz="1600" dirty="0">
              <a:latin typeface="HGS創英角ｺﾞｼｯｸUB" panose="020B0900000000000000" pitchFamily="50" charset="-128"/>
              <a:ea typeface="HGS創英角ｺﾞｼｯｸUB" panose="020B0900000000000000" pitchFamily="50" charset="-128"/>
            </a:endParaRPr>
          </a:p>
          <a:p>
            <a:pPr algn="ctr"/>
            <a:r>
              <a:rPr lang="ja-JP" altLang="en-US" sz="1600" dirty="0">
                <a:latin typeface="HGS創英角ｺﾞｼｯｸUB" panose="020B0900000000000000" pitchFamily="50" charset="-128"/>
                <a:ea typeface="HGS創英角ｺﾞｼｯｸUB" panose="020B0900000000000000" pitchFamily="50" charset="-128"/>
              </a:rPr>
              <a:t>その他の車両は川北町役場駐車場をご利用ください。</a:t>
            </a:r>
          </a:p>
        </p:txBody>
      </p:sp>
      <p:sp>
        <p:nvSpPr>
          <p:cNvPr id="12" name="テキスト ボックス 11">
            <a:extLst>
              <a:ext uri="{FF2B5EF4-FFF2-40B4-BE49-F238E27FC236}">
                <a16:creationId xmlns:a16="http://schemas.microsoft.com/office/drawing/2014/main" id="{6FC6C145-DAF8-5AA5-CC14-06E3860133BC}"/>
              </a:ext>
            </a:extLst>
          </p:cNvPr>
          <p:cNvSpPr txBox="1"/>
          <p:nvPr/>
        </p:nvSpPr>
        <p:spPr>
          <a:xfrm>
            <a:off x="750935" y="2814813"/>
            <a:ext cx="1622560" cy="1817870"/>
          </a:xfrm>
          <a:prstGeom prst="rect">
            <a:avLst/>
          </a:prstGeom>
          <a:noFill/>
        </p:spPr>
        <p:txBody>
          <a:bodyPr wrap="none" rtlCol="0">
            <a:spAutoFit/>
          </a:bodyPr>
          <a:lstStyle/>
          <a:p>
            <a:r>
              <a:rPr lang="ja-JP" altLang="en-US" sz="11213" dirty="0">
                <a:latin typeface="HGS創英角ｺﾞｼｯｸUB" panose="020B0900000000000000" pitchFamily="50" charset="-128"/>
                <a:ea typeface="HGS創英角ｺﾞｼｯｸUB" panose="020B0900000000000000" pitchFamily="50" charset="-128"/>
              </a:rPr>
              <a:t>３</a:t>
            </a:r>
          </a:p>
        </p:txBody>
      </p:sp>
    </p:spTree>
    <p:extLst>
      <p:ext uri="{BB962C8B-B14F-4D97-AF65-F5344CB8AC3E}">
        <p14:creationId xmlns:p14="http://schemas.microsoft.com/office/powerpoint/2010/main" val="3725851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37C00C2-E217-030E-7B1A-68F2585E968E}"/>
              </a:ext>
            </a:extLst>
          </p:cNvPr>
          <p:cNvSpPr txBox="1"/>
          <p:nvPr/>
        </p:nvSpPr>
        <p:spPr>
          <a:xfrm>
            <a:off x="1165745" y="645407"/>
            <a:ext cx="7574509" cy="2230482"/>
          </a:xfrm>
          <a:prstGeom prst="rect">
            <a:avLst/>
          </a:prstGeom>
          <a:noFill/>
        </p:spPr>
        <p:txBody>
          <a:bodyPr wrap="none" rtlCol="0">
            <a:spAutoFit/>
          </a:bodyPr>
          <a:lstStyle/>
          <a:p>
            <a:pPr algn="ctr"/>
            <a:r>
              <a:rPr lang="ja-JP" altLang="en-US" sz="9344" dirty="0">
                <a:latin typeface="HGS創英角ｺﾞｼｯｸUB" panose="020B0900000000000000" pitchFamily="50" charset="-128"/>
                <a:ea typeface="HGS創英角ｺﾞｼｯｸUB" panose="020B0900000000000000" pitchFamily="50" charset="-128"/>
              </a:rPr>
              <a:t>駐車許可証</a:t>
            </a:r>
            <a:endParaRPr lang="en-US" altLang="ja-JP" sz="9344" dirty="0">
              <a:latin typeface="HGS創英角ｺﾞｼｯｸUB" panose="020B0900000000000000" pitchFamily="50" charset="-128"/>
              <a:ea typeface="HGS創英角ｺﾞｼｯｸUB" panose="020B0900000000000000" pitchFamily="50" charset="-128"/>
            </a:endParaRPr>
          </a:p>
          <a:p>
            <a:pPr algn="ctr"/>
            <a:r>
              <a:rPr lang="ja-JP" altLang="en-US" sz="2275" dirty="0">
                <a:latin typeface="HGS創英角ｺﾞｼｯｸUB" panose="020B0900000000000000" pitchFamily="50" charset="-128"/>
                <a:ea typeface="HGS創英角ｺﾞｼｯｸUB" panose="020B0900000000000000" pitchFamily="50" charset="-128"/>
              </a:rPr>
              <a:t>第３３回春の全国小学生ドッジボール選手権 石川県大会</a:t>
            </a:r>
            <a:endParaRPr lang="en-US" altLang="ja-JP" sz="2275" dirty="0">
              <a:latin typeface="HGS創英角ｺﾞｼｯｸUB" panose="020B0900000000000000" pitchFamily="50" charset="-128"/>
              <a:ea typeface="HGS創英角ｺﾞｼｯｸUB" panose="020B0900000000000000" pitchFamily="50" charset="-128"/>
            </a:endParaRPr>
          </a:p>
          <a:p>
            <a:pPr algn="ctr"/>
            <a:r>
              <a:rPr lang="zh-TW" altLang="en-US" sz="2275" dirty="0">
                <a:latin typeface="HGS創英角ｺﾞｼｯｸUB" panose="020B0900000000000000" pitchFamily="50" charset="-128"/>
                <a:ea typeface="HGS創英角ｺﾞｼｯｸUB" panose="020B0900000000000000" pitchFamily="50" charset="-128"/>
              </a:rPr>
              <a:t>川北町総合体育館</a:t>
            </a:r>
            <a:endParaRPr lang="ja-JP" altLang="en-US" sz="2275" dirty="0">
              <a:latin typeface="HGS創英角ｺﾞｼｯｸUB" panose="020B0900000000000000" pitchFamily="50" charset="-128"/>
              <a:ea typeface="HGS創英角ｺﾞｼｯｸUB" panose="020B0900000000000000" pitchFamily="50" charset="-128"/>
            </a:endParaRPr>
          </a:p>
        </p:txBody>
      </p:sp>
      <p:sp>
        <p:nvSpPr>
          <p:cNvPr id="6" name="テキスト ボックス 5">
            <a:extLst>
              <a:ext uri="{FF2B5EF4-FFF2-40B4-BE49-F238E27FC236}">
                <a16:creationId xmlns:a16="http://schemas.microsoft.com/office/drawing/2014/main" id="{0F2EDD5B-F21B-71B9-5729-6291F09750C9}"/>
              </a:ext>
            </a:extLst>
          </p:cNvPr>
          <p:cNvSpPr txBox="1"/>
          <p:nvPr/>
        </p:nvSpPr>
        <p:spPr>
          <a:xfrm>
            <a:off x="2373495" y="3565018"/>
            <a:ext cx="934871" cy="317459"/>
          </a:xfrm>
          <a:prstGeom prst="rect">
            <a:avLst/>
          </a:prstGeom>
          <a:noFill/>
        </p:spPr>
        <p:txBody>
          <a:bodyPr wrap="none" rtlCol="0">
            <a:spAutoFit/>
          </a:bodyPr>
          <a:lstStyle/>
          <a:p>
            <a:r>
              <a:rPr lang="ja-JP" altLang="en-US" sz="1463" dirty="0">
                <a:latin typeface="HGS創英角ｺﾞｼｯｸUB" panose="020B0900000000000000" pitchFamily="50" charset="-128"/>
                <a:ea typeface="HGS創英角ｺﾞｼｯｸUB" panose="020B0900000000000000" pitchFamily="50" charset="-128"/>
              </a:rPr>
              <a:t>チーム名</a:t>
            </a:r>
          </a:p>
        </p:txBody>
      </p:sp>
      <p:sp>
        <p:nvSpPr>
          <p:cNvPr id="7" name="正方形/長方形 6">
            <a:extLst>
              <a:ext uri="{FF2B5EF4-FFF2-40B4-BE49-F238E27FC236}">
                <a16:creationId xmlns:a16="http://schemas.microsoft.com/office/drawing/2014/main" id="{1034E3F8-270C-405F-2A54-CBA7122DB23C}"/>
              </a:ext>
            </a:extLst>
          </p:cNvPr>
          <p:cNvSpPr/>
          <p:nvPr/>
        </p:nvSpPr>
        <p:spPr>
          <a:xfrm>
            <a:off x="655146" y="2908221"/>
            <a:ext cx="8329219" cy="172446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11" name="テキスト ボックス 10">
            <a:extLst>
              <a:ext uri="{FF2B5EF4-FFF2-40B4-BE49-F238E27FC236}">
                <a16:creationId xmlns:a16="http://schemas.microsoft.com/office/drawing/2014/main" id="{916659E9-C0DC-DCAE-D26E-6C796B3EB412}"/>
              </a:ext>
            </a:extLst>
          </p:cNvPr>
          <p:cNvSpPr txBox="1"/>
          <p:nvPr/>
        </p:nvSpPr>
        <p:spPr>
          <a:xfrm>
            <a:off x="655146" y="4965527"/>
            <a:ext cx="8329219" cy="984885"/>
          </a:xfrm>
          <a:prstGeom prst="rect">
            <a:avLst/>
          </a:prstGeom>
          <a:noFill/>
        </p:spPr>
        <p:txBody>
          <a:bodyPr wrap="square">
            <a:spAutoFit/>
          </a:bodyPr>
          <a:lstStyle/>
          <a:p>
            <a:pPr algn="ctr"/>
            <a:r>
              <a:rPr lang="ja-JP" altLang="en-US" sz="1300" dirty="0">
                <a:latin typeface="HGS創英角ｺﾞｼｯｸUB" panose="020B0900000000000000" pitchFamily="50" charset="-128"/>
                <a:ea typeface="HGS創英角ｺﾞｼｯｸUB" panose="020B0900000000000000" pitchFamily="50" charset="-128"/>
              </a:rPr>
              <a:t>駐車許可証を各チーム４枚（№１～４）フロントガラス前に提示してください</a:t>
            </a:r>
            <a:endParaRPr lang="en-US" altLang="ja-JP" sz="1300" dirty="0">
              <a:latin typeface="HGS創英角ｺﾞｼｯｸUB" panose="020B0900000000000000" pitchFamily="50" charset="-128"/>
              <a:ea typeface="HGS創英角ｺﾞｼｯｸUB" panose="020B0900000000000000" pitchFamily="50" charset="-128"/>
            </a:endParaRPr>
          </a:p>
          <a:p>
            <a:pPr algn="ctr"/>
            <a:endParaRPr lang="en-US" altLang="ja-JP" sz="1300" dirty="0">
              <a:latin typeface="HGS創英角ｺﾞｼｯｸUB" panose="020B0900000000000000" pitchFamily="50" charset="-128"/>
              <a:ea typeface="HGS創英角ｺﾞｼｯｸUB" panose="020B0900000000000000" pitchFamily="50" charset="-128"/>
            </a:endParaRPr>
          </a:p>
          <a:p>
            <a:pPr algn="ctr"/>
            <a:r>
              <a:rPr lang="ja-JP" altLang="en-US" sz="1600" dirty="0">
                <a:latin typeface="HGS創英角ｺﾞｼｯｸUB" panose="020B0900000000000000" pitchFamily="50" charset="-128"/>
                <a:ea typeface="HGS創英角ｺﾞｼｯｸUB" panose="020B0900000000000000" pitchFamily="50" charset="-128"/>
              </a:rPr>
              <a:t>駐車許可証を持った車両は川北町総合体育館前駐車場をご利用ください。</a:t>
            </a:r>
            <a:endParaRPr lang="en-US" altLang="ja-JP" sz="1600" dirty="0">
              <a:latin typeface="HGS創英角ｺﾞｼｯｸUB" panose="020B0900000000000000" pitchFamily="50" charset="-128"/>
              <a:ea typeface="HGS創英角ｺﾞｼｯｸUB" panose="020B0900000000000000" pitchFamily="50" charset="-128"/>
            </a:endParaRPr>
          </a:p>
          <a:p>
            <a:pPr algn="ctr"/>
            <a:r>
              <a:rPr lang="ja-JP" altLang="en-US" sz="1600" dirty="0">
                <a:latin typeface="HGS創英角ｺﾞｼｯｸUB" panose="020B0900000000000000" pitchFamily="50" charset="-128"/>
                <a:ea typeface="HGS創英角ｺﾞｼｯｸUB" panose="020B0900000000000000" pitchFamily="50" charset="-128"/>
              </a:rPr>
              <a:t>その他の車両は川北町役場駐車場をご利用ください。</a:t>
            </a:r>
          </a:p>
        </p:txBody>
      </p:sp>
      <p:sp>
        <p:nvSpPr>
          <p:cNvPr id="12" name="テキスト ボックス 11">
            <a:extLst>
              <a:ext uri="{FF2B5EF4-FFF2-40B4-BE49-F238E27FC236}">
                <a16:creationId xmlns:a16="http://schemas.microsoft.com/office/drawing/2014/main" id="{6FC6C145-DAF8-5AA5-CC14-06E3860133BC}"/>
              </a:ext>
            </a:extLst>
          </p:cNvPr>
          <p:cNvSpPr txBox="1"/>
          <p:nvPr/>
        </p:nvSpPr>
        <p:spPr>
          <a:xfrm>
            <a:off x="750935" y="2814813"/>
            <a:ext cx="1622560" cy="1817870"/>
          </a:xfrm>
          <a:prstGeom prst="rect">
            <a:avLst/>
          </a:prstGeom>
          <a:noFill/>
        </p:spPr>
        <p:txBody>
          <a:bodyPr wrap="none" rtlCol="0">
            <a:spAutoFit/>
          </a:bodyPr>
          <a:lstStyle/>
          <a:p>
            <a:r>
              <a:rPr lang="ja-JP" altLang="en-US" sz="11213" dirty="0">
                <a:latin typeface="HGS創英角ｺﾞｼｯｸUB" panose="020B0900000000000000" pitchFamily="50" charset="-128"/>
                <a:ea typeface="HGS創英角ｺﾞｼｯｸUB" panose="020B0900000000000000" pitchFamily="50" charset="-128"/>
              </a:rPr>
              <a:t>４</a:t>
            </a:r>
          </a:p>
        </p:txBody>
      </p:sp>
    </p:spTree>
    <p:extLst>
      <p:ext uri="{BB962C8B-B14F-4D97-AF65-F5344CB8AC3E}">
        <p14:creationId xmlns:p14="http://schemas.microsoft.com/office/powerpoint/2010/main" val="319990309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TotalTime>
  <Words>228</Words>
  <Application>Microsoft Office PowerPoint</Application>
  <PresentationFormat>A4 210 x 297 mm</PresentationFormat>
  <Paragraphs>36</Paragraphs>
  <Slides>4</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vt:i4>
      </vt:variant>
    </vt:vector>
  </HeadingPairs>
  <TitlesOfParts>
    <vt:vector size="9" baseType="lpstr">
      <vt:lpstr>HGS創英角ｺﾞｼｯｸUB</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河合 香佳</dc:creator>
  <cp:lastModifiedBy>一栄 石田</cp:lastModifiedBy>
  <cp:revision>3</cp:revision>
  <dcterms:created xsi:type="dcterms:W3CDTF">2023-12-15T13:15:45Z</dcterms:created>
  <dcterms:modified xsi:type="dcterms:W3CDTF">2024-02-20T16:07:24Z</dcterms:modified>
</cp:coreProperties>
</file>